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3" r:id="rId5"/>
    <p:sldId id="264" r:id="rId6"/>
    <p:sldId id="258" r:id="rId7"/>
    <p:sldId id="259" r:id="rId8"/>
    <p:sldId id="260" r:id="rId9"/>
    <p:sldId id="261" r:id="rId10"/>
    <p:sldId id="265" r:id="rId1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ABE51E8-C952-4769-8E05-EBFCCB244B59}" v="299" dt="2023-09-07T19:49:31.04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ijl, gemiddeld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2838BEF-8BB2-4498-84A7-C5851F593DF1}" styleName="Stijl, gemiddeld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4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scalle Cup" userId="abbe84a0-611b-406e-b251-e8b4b71c069a" providerId="ADAL" clId="{8ABE51E8-C952-4769-8E05-EBFCCB244B59}"/>
    <pc:docChg chg="custSel addSld modSld">
      <pc:chgData name="Pascalle Cup" userId="abbe84a0-611b-406e-b251-e8b4b71c069a" providerId="ADAL" clId="{8ABE51E8-C952-4769-8E05-EBFCCB244B59}" dt="2023-09-07T19:49:36.500" v="2139" actId="1076"/>
      <pc:docMkLst>
        <pc:docMk/>
      </pc:docMkLst>
      <pc:sldChg chg="modSp mod">
        <pc:chgData name="Pascalle Cup" userId="abbe84a0-611b-406e-b251-e8b4b71c069a" providerId="ADAL" clId="{8ABE51E8-C952-4769-8E05-EBFCCB244B59}" dt="2023-09-07T19:18:56.616" v="1856" actId="20577"/>
        <pc:sldMkLst>
          <pc:docMk/>
          <pc:sldMk cId="3871457991" sldId="256"/>
        </pc:sldMkLst>
        <pc:spChg chg="mod">
          <ac:chgData name="Pascalle Cup" userId="abbe84a0-611b-406e-b251-e8b4b71c069a" providerId="ADAL" clId="{8ABE51E8-C952-4769-8E05-EBFCCB244B59}" dt="2023-09-07T19:18:56.616" v="1856" actId="20577"/>
          <ac:spMkLst>
            <pc:docMk/>
            <pc:sldMk cId="3871457991" sldId="256"/>
            <ac:spMk id="3" creationId="{882C4591-44B8-34C4-CD21-06A6EE364F3A}"/>
          </ac:spMkLst>
        </pc:spChg>
      </pc:sldChg>
      <pc:sldChg chg="modSp mod">
        <pc:chgData name="Pascalle Cup" userId="abbe84a0-611b-406e-b251-e8b4b71c069a" providerId="ADAL" clId="{8ABE51E8-C952-4769-8E05-EBFCCB244B59}" dt="2023-09-07T19:19:46.049" v="1862" actId="20577"/>
        <pc:sldMkLst>
          <pc:docMk/>
          <pc:sldMk cId="1525193483" sldId="257"/>
        </pc:sldMkLst>
        <pc:spChg chg="mod">
          <ac:chgData name="Pascalle Cup" userId="abbe84a0-611b-406e-b251-e8b4b71c069a" providerId="ADAL" clId="{8ABE51E8-C952-4769-8E05-EBFCCB244B59}" dt="2023-09-07T19:17:30.427" v="1833" actId="20577"/>
          <ac:spMkLst>
            <pc:docMk/>
            <pc:sldMk cId="1525193483" sldId="257"/>
            <ac:spMk id="5" creationId="{1F5715A4-8241-CBEC-F4A7-C9D5079693F8}"/>
          </ac:spMkLst>
        </pc:spChg>
        <pc:spChg chg="mod">
          <ac:chgData name="Pascalle Cup" userId="abbe84a0-611b-406e-b251-e8b4b71c069a" providerId="ADAL" clId="{8ABE51E8-C952-4769-8E05-EBFCCB244B59}" dt="2023-09-07T19:17:37.444" v="1845" actId="20577"/>
          <ac:spMkLst>
            <pc:docMk/>
            <pc:sldMk cId="1525193483" sldId="257"/>
            <ac:spMk id="7" creationId="{59801730-E5FD-AF63-0749-4A75162B2367}"/>
          </ac:spMkLst>
        </pc:spChg>
        <pc:spChg chg="mod">
          <ac:chgData name="Pascalle Cup" userId="abbe84a0-611b-406e-b251-e8b4b71c069a" providerId="ADAL" clId="{8ABE51E8-C952-4769-8E05-EBFCCB244B59}" dt="2023-09-07T19:17:44.072" v="1849" actId="20577"/>
          <ac:spMkLst>
            <pc:docMk/>
            <pc:sldMk cId="1525193483" sldId="257"/>
            <ac:spMk id="9" creationId="{D095D978-2864-EDED-9B23-61AAA0D8E680}"/>
          </ac:spMkLst>
        </pc:spChg>
        <pc:graphicFrameChg chg="modGraphic">
          <ac:chgData name="Pascalle Cup" userId="abbe84a0-611b-406e-b251-e8b4b71c069a" providerId="ADAL" clId="{8ABE51E8-C952-4769-8E05-EBFCCB244B59}" dt="2023-09-07T19:19:46.049" v="1862" actId="20577"/>
          <ac:graphicFrameMkLst>
            <pc:docMk/>
            <pc:sldMk cId="1525193483" sldId="257"/>
            <ac:graphicFrameMk id="3" creationId="{619706C7-2078-9451-7F55-939446A541FB}"/>
          </ac:graphicFrameMkLst>
        </pc:graphicFrameChg>
      </pc:sldChg>
      <pc:sldChg chg="modSp">
        <pc:chgData name="Pascalle Cup" userId="abbe84a0-611b-406e-b251-e8b4b71c069a" providerId="ADAL" clId="{8ABE51E8-C952-4769-8E05-EBFCCB244B59}" dt="2023-09-07T19:19:12.951" v="1860" actId="20577"/>
        <pc:sldMkLst>
          <pc:docMk/>
          <pc:sldMk cId="1293463215" sldId="258"/>
        </pc:sldMkLst>
        <pc:spChg chg="mod">
          <ac:chgData name="Pascalle Cup" userId="abbe84a0-611b-406e-b251-e8b4b71c069a" providerId="ADAL" clId="{8ABE51E8-C952-4769-8E05-EBFCCB244B59}" dt="2023-09-07T19:19:12.951" v="1860" actId="20577"/>
          <ac:spMkLst>
            <pc:docMk/>
            <pc:sldMk cId="1293463215" sldId="258"/>
            <ac:spMk id="5" creationId="{4294110F-AA7D-61A2-B9A4-01A1F736662F}"/>
          </ac:spMkLst>
        </pc:spChg>
      </pc:sldChg>
      <pc:sldChg chg="addSp modSp new mod modAnim">
        <pc:chgData name="Pascalle Cup" userId="abbe84a0-611b-406e-b251-e8b4b71c069a" providerId="ADAL" clId="{8ABE51E8-C952-4769-8E05-EBFCCB244B59}" dt="2023-09-07T19:22:11.751" v="2075" actId="1076"/>
        <pc:sldMkLst>
          <pc:docMk/>
          <pc:sldMk cId="3511546127" sldId="259"/>
        </pc:sldMkLst>
        <pc:spChg chg="mod">
          <ac:chgData name="Pascalle Cup" userId="abbe84a0-611b-406e-b251-e8b4b71c069a" providerId="ADAL" clId="{8ABE51E8-C952-4769-8E05-EBFCCB244B59}" dt="2023-09-07T18:51:28.787" v="10" actId="20577"/>
          <ac:spMkLst>
            <pc:docMk/>
            <pc:sldMk cId="3511546127" sldId="259"/>
            <ac:spMk id="2" creationId="{DE058B52-F079-C8CF-D0ED-018AB1400DBB}"/>
          </ac:spMkLst>
        </pc:spChg>
        <pc:spChg chg="add mod">
          <ac:chgData name="Pascalle Cup" userId="abbe84a0-611b-406e-b251-e8b4b71c069a" providerId="ADAL" clId="{8ABE51E8-C952-4769-8E05-EBFCCB244B59}" dt="2023-09-07T18:52:27.995" v="98" actId="1076"/>
          <ac:spMkLst>
            <pc:docMk/>
            <pc:sldMk cId="3511546127" sldId="259"/>
            <ac:spMk id="3" creationId="{F9ED06C9-9874-2CCE-048F-966892536434}"/>
          </ac:spMkLst>
        </pc:spChg>
        <pc:spChg chg="add mod">
          <ac:chgData name="Pascalle Cup" userId="abbe84a0-611b-406e-b251-e8b4b71c069a" providerId="ADAL" clId="{8ABE51E8-C952-4769-8E05-EBFCCB244B59}" dt="2023-09-07T18:52:50.667" v="113" actId="1076"/>
          <ac:spMkLst>
            <pc:docMk/>
            <pc:sldMk cId="3511546127" sldId="259"/>
            <ac:spMk id="4" creationId="{60BE28FA-55F3-B345-4B94-632AD8C8F00B}"/>
          </ac:spMkLst>
        </pc:spChg>
        <pc:spChg chg="add mod">
          <ac:chgData name="Pascalle Cup" userId="abbe84a0-611b-406e-b251-e8b4b71c069a" providerId="ADAL" clId="{8ABE51E8-C952-4769-8E05-EBFCCB244B59}" dt="2023-09-07T19:21:39.289" v="1963" actId="1076"/>
          <ac:spMkLst>
            <pc:docMk/>
            <pc:sldMk cId="3511546127" sldId="259"/>
            <ac:spMk id="5" creationId="{8A0B132B-51EB-EF6F-39D5-977B52F3B615}"/>
          </ac:spMkLst>
        </pc:spChg>
        <pc:spChg chg="add mod">
          <ac:chgData name="Pascalle Cup" userId="abbe84a0-611b-406e-b251-e8b4b71c069a" providerId="ADAL" clId="{8ABE51E8-C952-4769-8E05-EBFCCB244B59}" dt="2023-09-07T19:22:11.751" v="2075" actId="1076"/>
          <ac:spMkLst>
            <pc:docMk/>
            <pc:sldMk cId="3511546127" sldId="259"/>
            <ac:spMk id="6" creationId="{6147292A-D284-4E80-568C-BFFB8D416C42}"/>
          </ac:spMkLst>
        </pc:spChg>
      </pc:sldChg>
      <pc:sldChg chg="modSp new mod">
        <pc:chgData name="Pascalle Cup" userId="abbe84a0-611b-406e-b251-e8b4b71c069a" providerId="ADAL" clId="{8ABE51E8-C952-4769-8E05-EBFCCB244B59}" dt="2023-09-07T18:59:32.119" v="342" actId="20577"/>
        <pc:sldMkLst>
          <pc:docMk/>
          <pc:sldMk cId="3537525289" sldId="260"/>
        </pc:sldMkLst>
        <pc:spChg chg="mod">
          <ac:chgData name="Pascalle Cup" userId="abbe84a0-611b-406e-b251-e8b4b71c069a" providerId="ADAL" clId="{8ABE51E8-C952-4769-8E05-EBFCCB244B59}" dt="2023-09-07T18:59:32.119" v="342" actId="20577"/>
          <ac:spMkLst>
            <pc:docMk/>
            <pc:sldMk cId="3537525289" sldId="260"/>
            <ac:spMk id="2" creationId="{8EA9ACCE-5E69-3B82-4ADE-0E56E39F8B24}"/>
          </ac:spMkLst>
        </pc:spChg>
      </pc:sldChg>
      <pc:sldChg chg="addSp modSp new mod">
        <pc:chgData name="Pascalle Cup" userId="abbe84a0-611b-406e-b251-e8b4b71c069a" providerId="ADAL" clId="{8ABE51E8-C952-4769-8E05-EBFCCB244B59}" dt="2023-09-07T19:03:14.482" v="487" actId="6549"/>
        <pc:sldMkLst>
          <pc:docMk/>
          <pc:sldMk cId="22847046" sldId="261"/>
        </pc:sldMkLst>
        <pc:spChg chg="mod">
          <ac:chgData name="Pascalle Cup" userId="abbe84a0-611b-406e-b251-e8b4b71c069a" providerId="ADAL" clId="{8ABE51E8-C952-4769-8E05-EBFCCB244B59}" dt="2023-09-07T19:00:04.990" v="425" actId="313"/>
          <ac:spMkLst>
            <pc:docMk/>
            <pc:sldMk cId="22847046" sldId="261"/>
            <ac:spMk id="2" creationId="{B0BE8799-DFCD-FABC-8F3B-F09FBF27EB9D}"/>
          </ac:spMkLst>
        </pc:spChg>
        <pc:spChg chg="add mod">
          <ac:chgData name="Pascalle Cup" userId="abbe84a0-611b-406e-b251-e8b4b71c069a" providerId="ADAL" clId="{8ABE51E8-C952-4769-8E05-EBFCCB244B59}" dt="2023-09-07T19:03:14.482" v="487" actId="6549"/>
          <ac:spMkLst>
            <pc:docMk/>
            <pc:sldMk cId="22847046" sldId="261"/>
            <ac:spMk id="4" creationId="{90AE65DE-891E-8189-E13A-075A209E54A1}"/>
          </ac:spMkLst>
        </pc:spChg>
      </pc:sldChg>
      <pc:sldChg chg="addSp delSp modSp new mod modAnim">
        <pc:chgData name="Pascalle Cup" userId="abbe84a0-611b-406e-b251-e8b4b71c069a" providerId="ADAL" clId="{8ABE51E8-C952-4769-8E05-EBFCCB244B59}" dt="2023-09-07T19:18:12.639" v="1851" actId="1076"/>
        <pc:sldMkLst>
          <pc:docMk/>
          <pc:sldMk cId="3247165239" sldId="262"/>
        </pc:sldMkLst>
        <pc:spChg chg="del">
          <ac:chgData name="Pascalle Cup" userId="abbe84a0-611b-406e-b251-e8b4b71c069a" providerId="ADAL" clId="{8ABE51E8-C952-4769-8E05-EBFCCB244B59}" dt="2023-09-07T19:04:12.649" v="493" actId="478"/>
          <ac:spMkLst>
            <pc:docMk/>
            <pc:sldMk cId="3247165239" sldId="262"/>
            <ac:spMk id="2" creationId="{3BAC39B8-3D7E-7160-A826-79B0A4EDFAFA}"/>
          </ac:spMkLst>
        </pc:spChg>
        <pc:spChg chg="add mod">
          <ac:chgData name="Pascalle Cup" userId="abbe84a0-611b-406e-b251-e8b4b71c069a" providerId="ADAL" clId="{8ABE51E8-C952-4769-8E05-EBFCCB244B59}" dt="2023-09-07T19:10:43.135" v="1006" actId="1076"/>
          <ac:spMkLst>
            <pc:docMk/>
            <pc:sldMk cId="3247165239" sldId="262"/>
            <ac:spMk id="3" creationId="{3AE2D44E-1B13-5FFD-F34E-A81FFE9C4B71}"/>
          </ac:spMkLst>
        </pc:spChg>
        <pc:spChg chg="add mod">
          <ac:chgData name="Pascalle Cup" userId="abbe84a0-611b-406e-b251-e8b4b71c069a" providerId="ADAL" clId="{8ABE51E8-C952-4769-8E05-EBFCCB244B59}" dt="2023-09-07T19:15:15.831" v="1604" actId="1076"/>
          <ac:spMkLst>
            <pc:docMk/>
            <pc:sldMk cId="3247165239" sldId="262"/>
            <ac:spMk id="4" creationId="{90828EA5-9FEE-5615-7623-7F36AB1F25C0}"/>
          </ac:spMkLst>
        </pc:spChg>
        <pc:spChg chg="add mod">
          <ac:chgData name="Pascalle Cup" userId="abbe84a0-611b-406e-b251-e8b4b71c069a" providerId="ADAL" clId="{8ABE51E8-C952-4769-8E05-EBFCCB244B59}" dt="2023-09-07T19:12:09.062" v="1218" actId="207"/>
          <ac:spMkLst>
            <pc:docMk/>
            <pc:sldMk cId="3247165239" sldId="262"/>
            <ac:spMk id="5" creationId="{B7F00A00-9168-BC0B-97D9-D46816FB6421}"/>
          </ac:spMkLst>
        </pc:spChg>
        <pc:picChg chg="add mod">
          <ac:chgData name="Pascalle Cup" userId="abbe84a0-611b-406e-b251-e8b4b71c069a" providerId="ADAL" clId="{8ABE51E8-C952-4769-8E05-EBFCCB244B59}" dt="2023-09-07T19:18:12.639" v="1851" actId="1076"/>
          <ac:picMkLst>
            <pc:docMk/>
            <pc:sldMk cId="3247165239" sldId="262"/>
            <ac:picMk id="7" creationId="{1F2A43B0-9E6D-1E1C-7ADE-0411561BDBCD}"/>
          </ac:picMkLst>
        </pc:picChg>
      </pc:sldChg>
      <pc:sldChg chg="addSp delSp modSp new mod modAnim">
        <pc:chgData name="Pascalle Cup" userId="abbe84a0-611b-406e-b251-e8b4b71c069a" providerId="ADAL" clId="{8ABE51E8-C952-4769-8E05-EBFCCB244B59}" dt="2023-09-07T19:18:30.608" v="1853" actId="1076"/>
        <pc:sldMkLst>
          <pc:docMk/>
          <pc:sldMk cId="3908368949" sldId="263"/>
        </pc:sldMkLst>
        <pc:spChg chg="del">
          <ac:chgData name="Pascalle Cup" userId="abbe84a0-611b-406e-b251-e8b4b71c069a" providerId="ADAL" clId="{8ABE51E8-C952-4769-8E05-EBFCCB244B59}" dt="2023-09-07T19:12:22.308" v="1220" actId="478"/>
          <ac:spMkLst>
            <pc:docMk/>
            <pc:sldMk cId="3908368949" sldId="263"/>
            <ac:spMk id="2" creationId="{5007318F-D9AB-2E80-C4B9-B31881E65D90}"/>
          </ac:spMkLst>
        </pc:spChg>
        <pc:spChg chg="add mod">
          <ac:chgData name="Pascalle Cup" userId="abbe84a0-611b-406e-b251-e8b4b71c069a" providerId="ADAL" clId="{8ABE51E8-C952-4769-8E05-EBFCCB244B59}" dt="2023-09-07T19:12:28.855" v="1223" actId="313"/>
          <ac:spMkLst>
            <pc:docMk/>
            <pc:sldMk cId="3908368949" sldId="263"/>
            <ac:spMk id="3" creationId="{B146DE05-BDB2-F56C-C8FF-2174A327CCC8}"/>
          </ac:spMkLst>
        </pc:spChg>
        <pc:spChg chg="add mod">
          <ac:chgData name="Pascalle Cup" userId="abbe84a0-611b-406e-b251-e8b4b71c069a" providerId="ADAL" clId="{8ABE51E8-C952-4769-8E05-EBFCCB244B59}" dt="2023-09-07T19:15:00.887" v="1601" actId="208"/>
          <ac:spMkLst>
            <pc:docMk/>
            <pc:sldMk cId="3908368949" sldId="263"/>
            <ac:spMk id="4" creationId="{E7BEC92A-C381-E897-7743-501C93F512B8}"/>
          </ac:spMkLst>
        </pc:spChg>
        <pc:spChg chg="add mod">
          <ac:chgData name="Pascalle Cup" userId="abbe84a0-611b-406e-b251-e8b4b71c069a" providerId="ADAL" clId="{8ABE51E8-C952-4769-8E05-EBFCCB244B59}" dt="2023-09-07T19:15:04.898" v="1602" actId="1076"/>
          <ac:spMkLst>
            <pc:docMk/>
            <pc:sldMk cId="3908368949" sldId="263"/>
            <ac:spMk id="5" creationId="{E2E30055-4405-6FCC-99A8-7ED2276BA662}"/>
          </ac:spMkLst>
        </pc:spChg>
        <pc:picChg chg="add mod">
          <ac:chgData name="Pascalle Cup" userId="abbe84a0-611b-406e-b251-e8b4b71c069a" providerId="ADAL" clId="{8ABE51E8-C952-4769-8E05-EBFCCB244B59}" dt="2023-09-07T19:18:30.608" v="1853" actId="1076"/>
          <ac:picMkLst>
            <pc:docMk/>
            <pc:sldMk cId="3908368949" sldId="263"/>
            <ac:picMk id="7" creationId="{2ED3E8D3-7F47-0CF6-90D4-6910953D35E3}"/>
          </ac:picMkLst>
        </pc:picChg>
      </pc:sldChg>
      <pc:sldChg chg="addSp modSp new mod modAnim">
        <pc:chgData name="Pascalle Cup" userId="abbe84a0-611b-406e-b251-e8b4b71c069a" providerId="ADAL" clId="{8ABE51E8-C952-4769-8E05-EBFCCB244B59}" dt="2023-09-07T19:49:36.500" v="2139" actId="1076"/>
        <pc:sldMkLst>
          <pc:docMk/>
          <pc:sldMk cId="3942492976" sldId="264"/>
        </pc:sldMkLst>
        <pc:spChg chg="add mod">
          <ac:chgData name="Pascalle Cup" userId="abbe84a0-611b-406e-b251-e8b4b71c069a" providerId="ADAL" clId="{8ABE51E8-C952-4769-8E05-EBFCCB244B59}" dt="2023-09-07T19:49:31.040" v="2138" actId="20577"/>
          <ac:spMkLst>
            <pc:docMk/>
            <pc:sldMk cId="3942492976" sldId="264"/>
            <ac:spMk id="2" creationId="{7CADDE1F-F405-8846-4DEB-6307CA4616A9}"/>
          </ac:spMkLst>
        </pc:spChg>
        <pc:spChg chg="add mod">
          <ac:chgData name="Pascalle Cup" userId="abbe84a0-611b-406e-b251-e8b4b71c069a" providerId="ADAL" clId="{8ABE51E8-C952-4769-8E05-EBFCCB244B59}" dt="2023-09-07T19:16:36.512" v="1756" actId="1076"/>
          <ac:spMkLst>
            <pc:docMk/>
            <pc:sldMk cId="3942492976" sldId="264"/>
            <ac:spMk id="3" creationId="{38E687DA-09AD-B985-5BF7-DB534021079C}"/>
          </ac:spMkLst>
        </pc:spChg>
        <pc:spChg chg="add mod">
          <ac:chgData name="Pascalle Cup" userId="abbe84a0-611b-406e-b251-e8b4b71c069a" providerId="ADAL" clId="{8ABE51E8-C952-4769-8E05-EBFCCB244B59}" dt="2023-09-07T19:17:12.792" v="1830" actId="6549"/>
          <ac:spMkLst>
            <pc:docMk/>
            <pc:sldMk cId="3942492976" sldId="264"/>
            <ac:spMk id="4" creationId="{2D2207ED-31B0-3341-6CB3-D4CE8A9B25F8}"/>
          </ac:spMkLst>
        </pc:spChg>
        <pc:picChg chg="add mod">
          <ac:chgData name="Pascalle Cup" userId="abbe84a0-611b-406e-b251-e8b4b71c069a" providerId="ADAL" clId="{8ABE51E8-C952-4769-8E05-EBFCCB244B59}" dt="2023-09-07T19:49:36.500" v="2139" actId="1076"/>
          <ac:picMkLst>
            <pc:docMk/>
            <pc:sldMk cId="3942492976" sldId="264"/>
            <ac:picMk id="6" creationId="{4D27DB3E-AFE0-24A7-1583-EE9D6213A481}"/>
          </ac:picMkLst>
        </pc:picChg>
      </pc:sldChg>
      <pc:sldChg chg="modSp new mod">
        <pc:chgData name="Pascalle Cup" userId="abbe84a0-611b-406e-b251-e8b4b71c069a" providerId="ADAL" clId="{8ABE51E8-C952-4769-8E05-EBFCCB244B59}" dt="2023-09-07T19:20:30.440" v="1883" actId="20577"/>
        <pc:sldMkLst>
          <pc:docMk/>
          <pc:sldMk cId="2443055388" sldId="265"/>
        </pc:sldMkLst>
        <pc:spChg chg="mod">
          <ac:chgData name="Pascalle Cup" userId="abbe84a0-611b-406e-b251-e8b4b71c069a" providerId="ADAL" clId="{8ABE51E8-C952-4769-8E05-EBFCCB244B59}" dt="2023-09-07T19:20:30.440" v="1883" actId="20577"/>
          <ac:spMkLst>
            <pc:docMk/>
            <pc:sldMk cId="2443055388" sldId="265"/>
            <ac:spMk id="2" creationId="{151CC63C-8C0D-1CFA-C447-D0B67CD00BAD}"/>
          </ac:spMkLst>
        </pc:spChg>
        <pc:spChg chg="mod">
          <ac:chgData name="Pascalle Cup" userId="abbe84a0-611b-406e-b251-e8b4b71c069a" providerId="ADAL" clId="{8ABE51E8-C952-4769-8E05-EBFCCB244B59}" dt="2023-09-07T19:20:20.056" v="1877" actId="20577"/>
          <ac:spMkLst>
            <pc:docMk/>
            <pc:sldMk cId="2443055388" sldId="265"/>
            <ac:spMk id="3" creationId="{D6425435-27F3-EB53-A099-3502D49AB78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713701-1F93-45B0-462A-23907092A5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EF10E1C-15F1-FC3B-8486-676D37E885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1FF1DE1-39E7-4107-03BB-65E0984F8E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3B5D5-5ACF-4508-A49D-806B21A4802B}" type="datetimeFigureOut">
              <a:rPr lang="nl-NL" smtClean="0"/>
              <a:t>7-9-2023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7C1C5EB-5E36-1162-D306-BF301526C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134E537-ADAD-2CB7-1B64-877B45C9D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B5C0E-8215-45B8-B506-728F313688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83661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73588C-DF06-18FA-586C-3DC77D81A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3774F971-89DC-15EC-FFAE-A412F9ED69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B36DA53-6A0C-070F-0160-DEC0CE6D6A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3B5D5-5ACF-4508-A49D-806B21A4802B}" type="datetimeFigureOut">
              <a:rPr lang="nl-NL" smtClean="0"/>
              <a:t>7-9-2023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B508F26-7DB4-8E7E-7133-0D53E3C63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BF3B7CA-628B-6687-4940-742A94EF1E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B5C0E-8215-45B8-B506-728F313688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79844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40D7C898-070C-C228-FDB4-14DC5CD707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54EE0727-4329-BA47-F660-1316888A35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02CAB0A-626E-42D2-9A6A-5177885A63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3B5D5-5ACF-4508-A49D-806B21A4802B}" type="datetimeFigureOut">
              <a:rPr lang="nl-NL" smtClean="0"/>
              <a:t>7-9-2023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AA2222A-30BD-BFF9-0F8E-BF7F2F45C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5E5F99D-B359-57E2-3F47-77ADDD78B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B5C0E-8215-45B8-B506-728F313688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11869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F12AB8-12AE-2976-F950-5255804FB2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CC7F7A9-9E19-02AF-50B4-192DC71641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7EB655A-E9CA-8F68-6543-6BD463380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3B5D5-5ACF-4508-A49D-806B21A4802B}" type="datetimeFigureOut">
              <a:rPr lang="nl-NL" smtClean="0"/>
              <a:t>7-9-2023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BB5562F-C415-3109-BC2C-54308592F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97E4D93-266F-6B50-A721-C65BAFB79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B5C0E-8215-45B8-B506-728F313688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8747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C44088E-01F8-4515-8B76-F1F28173C6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9099249-08D4-B9ED-4EC0-A7AD3C49AC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1B4B9EF-947B-0472-DE1A-2B57A1BBD5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3B5D5-5ACF-4508-A49D-806B21A4802B}" type="datetimeFigureOut">
              <a:rPr lang="nl-NL" smtClean="0"/>
              <a:t>7-9-2023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484BC2E-1803-1B62-E66C-3B21507D9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B58C265-EBF7-4577-11F4-F3AE80DC8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B5C0E-8215-45B8-B506-728F313688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11324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011D35-CDC7-8F40-0A64-FD3148E29E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11334CB-DC3E-3937-6E5D-E5C87B6483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41D212E-E6BD-ECDD-416B-9DF75EACD7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E6B1815-65D1-8D07-CA29-ED85CD7A2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3B5D5-5ACF-4508-A49D-806B21A4802B}" type="datetimeFigureOut">
              <a:rPr lang="nl-NL" smtClean="0"/>
              <a:t>7-9-2023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770B5C7-3514-A3B1-6422-9B784607BA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F36B974-1325-4C39-E9AF-A39B94941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B5C0E-8215-45B8-B506-728F313688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7673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E6FB4F-9528-C6A2-8294-7FF8D3640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BBA89D9-7F5B-E821-9F43-864F5785F2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1DB3A1D8-4CEB-8261-0041-2423957ACE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1B0168FE-2D48-4C89-91D4-433A94BAD8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AAA405EB-339F-95AC-1BC2-6DBCA78325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1B26DE52-F3E4-DC9E-1657-94C43F693D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3B5D5-5ACF-4508-A49D-806B21A4802B}" type="datetimeFigureOut">
              <a:rPr lang="nl-NL" smtClean="0"/>
              <a:t>7-9-2023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14B9B7F0-7245-6FEA-8DA7-9E4C01A6E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F203D313-392A-275F-663D-6F6C848F8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B5C0E-8215-45B8-B506-728F313688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172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E3FF62-7968-565A-0253-B7C3BF035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01A89C10-F33F-208D-1A6A-4CA3DE31B7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3B5D5-5ACF-4508-A49D-806B21A4802B}" type="datetimeFigureOut">
              <a:rPr lang="nl-NL" smtClean="0"/>
              <a:t>7-9-2023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856812A-C943-7458-D4DA-F5D281717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15D229EA-30D1-80E5-0DE0-708A923FE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B5C0E-8215-45B8-B506-728F313688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04540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707C258F-49AD-D5CC-9824-F58BE4B7B1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3B5D5-5ACF-4508-A49D-806B21A4802B}" type="datetimeFigureOut">
              <a:rPr lang="nl-NL" smtClean="0"/>
              <a:t>7-9-2023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4EF34BB6-3E58-5EEA-40B4-FCF1C36F2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3B2503E8-EEFA-C330-EF51-42B583B56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B5C0E-8215-45B8-B506-728F313688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11854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AA761D-19BB-786A-6B67-AC347B0632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3CABB59-8E9A-B1B8-181E-B0A02E1683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F8BA619-5711-6143-0EC0-A8B148270C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AC56DBE-C082-643D-609C-3AF33FD0D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3B5D5-5ACF-4508-A49D-806B21A4802B}" type="datetimeFigureOut">
              <a:rPr lang="nl-NL" smtClean="0"/>
              <a:t>7-9-2023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E6DA1C6-97E7-1117-A9EB-8CA2BCB87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32A9DCD-F01F-8033-FA48-6642C8813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B5C0E-8215-45B8-B506-728F313688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40773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8BD743-1F1F-8B26-9020-3230994B77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1C26BC2E-B2A9-5A51-8150-C7B524F85D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80299AD3-7F86-9F4B-A77F-2C97ED114A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19D7A1D-5686-37C0-4BFD-5D8B0C943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3B5D5-5ACF-4508-A49D-806B21A4802B}" type="datetimeFigureOut">
              <a:rPr lang="nl-NL" smtClean="0"/>
              <a:t>7-9-2023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68DF9F8-0AD0-5A72-DA54-B06F5586F3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5FCCF12-0511-AD5E-30EB-626E76AF9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B5C0E-8215-45B8-B506-728F313688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8945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4B871DBA-832B-963F-64E8-300A13954C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9988370-4089-E148-B1BE-D10C2791E7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52C01C8-6F08-94A4-7DC1-E523E8A2C0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53B5D5-5ACF-4508-A49D-806B21A4802B}" type="datetimeFigureOut">
              <a:rPr lang="nl-NL" smtClean="0"/>
              <a:t>7-9-2023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8F6B98A-921A-C825-A836-F971170C9F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33BC6C7-81FF-7705-9A6B-83C40B720B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1B5C0E-8215-45B8-B506-728F313688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49866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D9D36D6-2AC5-46A1-A849-4C82D5264A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3648167-D269-2017-5CCE-16C2C626B0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54955" y="552182"/>
            <a:ext cx="5998840" cy="3343135"/>
          </a:xfrm>
          <a:noFill/>
        </p:spPr>
        <p:txBody>
          <a:bodyPr>
            <a:normAutofit/>
          </a:bodyPr>
          <a:lstStyle/>
          <a:p>
            <a:pPr algn="l"/>
            <a:r>
              <a:rPr lang="nl-NL" sz="5200"/>
              <a:t>Programma van vandaag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882C4591-44B8-34C4-CD21-06A6EE364F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54955" y="4067032"/>
            <a:ext cx="5998840" cy="2067068"/>
          </a:xfrm>
          <a:noFill/>
        </p:spPr>
        <p:txBody>
          <a:bodyPr>
            <a:normAutofit/>
          </a:bodyPr>
          <a:lstStyle/>
          <a:p>
            <a:pPr algn="l"/>
            <a:r>
              <a:rPr lang="nl-NL" dirty="0"/>
              <a:t>Vrijdag 8 september 2023, </a:t>
            </a:r>
          </a:p>
          <a:p>
            <a:pPr algn="l"/>
            <a:r>
              <a:rPr lang="nl-NL" dirty="0"/>
              <a:t>de tweede </a:t>
            </a:r>
            <a:r>
              <a:rPr lang="nl-NL" dirty="0" err="1"/>
              <a:t>projectdag</a:t>
            </a:r>
            <a:r>
              <a:rPr lang="nl-NL" dirty="0"/>
              <a:t>! </a:t>
            </a:r>
          </a:p>
        </p:txBody>
      </p:sp>
      <p:pic>
        <p:nvPicPr>
          <p:cNvPr id="5" name="Picture 4" descr="Afbeelding met cirkel, schermopname, Graphics, Fractaalkunst&#10;&#10;Automatisch gegenereerde beschrijving">
            <a:extLst>
              <a:ext uri="{FF2B5EF4-FFF2-40B4-BE49-F238E27FC236}">
                <a16:creationId xmlns:a16="http://schemas.microsoft.com/office/drawing/2014/main" id="{BBDB662F-599D-08F0-FFCF-FB1A901F0D3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4789" r="3700" b="-1"/>
          <a:stretch/>
        </p:blipFill>
        <p:spPr>
          <a:xfrm>
            <a:off x="20" y="10"/>
            <a:ext cx="4992985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14579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1CC63C-8C0D-1CFA-C447-D0B67CD00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NU </a:t>
            </a:r>
            <a:br>
              <a:rPr lang="nl-NL" dirty="0"/>
            </a:br>
            <a:r>
              <a:rPr lang="nl-NL" dirty="0"/>
              <a:t>Blokje Interviewtechnieken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6425435-27F3-EB53-A099-3502D49AB78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EN de verdere voorbereiding van gesprek: wie gaat wat doen?</a:t>
            </a:r>
          </a:p>
        </p:txBody>
      </p:sp>
    </p:spTree>
    <p:extLst>
      <p:ext uri="{BB962C8B-B14F-4D97-AF65-F5344CB8AC3E}">
        <p14:creationId xmlns:p14="http://schemas.microsoft.com/office/powerpoint/2010/main" val="2443055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FD56E7-451A-7E86-F254-33D8C5285E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Programma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619706C7-2078-9451-7F55-939446A541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076863"/>
              </p:ext>
            </p:extLst>
          </p:nvPr>
        </p:nvGraphicFramePr>
        <p:xfrm>
          <a:off x="943660" y="1769753"/>
          <a:ext cx="4795345" cy="3253296"/>
        </p:xfrm>
        <a:graphic>
          <a:graphicData uri="http://schemas.openxmlformats.org/drawingml/2006/table">
            <a:tbl>
              <a:tblPr firstRow="1" firstCol="1" bandRow="1">
                <a:tableStyleId>{22838BEF-8BB2-4498-84A7-C5851F593DF1}</a:tableStyleId>
              </a:tblPr>
              <a:tblGrid>
                <a:gridCol w="983803">
                  <a:extLst>
                    <a:ext uri="{9D8B030D-6E8A-4147-A177-3AD203B41FA5}">
                      <a16:colId xmlns:a16="http://schemas.microsoft.com/office/drawing/2014/main" val="3595652711"/>
                    </a:ext>
                  </a:extLst>
                </a:gridCol>
                <a:gridCol w="3811542">
                  <a:extLst>
                    <a:ext uri="{9D8B030D-6E8A-4147-A177-3AD203B41FA5}">
                      <a16:colId xmlns:a16="http://schemas.microsoft.com/office/drawing/2014/main" val="141660863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600" kern="100">
                          <a:effectLst/>
                        </a:rPr>
                        <a:t>8.30 </a:t>
                      </a:r>
                      <a:endParaRPr lang="nl-NL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600" b="0" kern="100" dirty="0">
                          <a:solidFill>
                            <a:schemeClr val="tx1"/>
                          </a:solidFill>
                          <a:effectLst/>
                        </a:rPr>
                        <a:t>Welkom, hoe gaat het met iedereen en korte herhaling wo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600" b="0" kern="100" dirty="0">
                          <a:solidFill>
                            <a:schemeClr val="tx1"/>
                          </a:solidFill>
                          <a:effectLst/>
                        </a:rPr>
                        <a:t>Inventarisatie van vertrektijden &gt; programma op aanpassen en definitief maken .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600" b="0" kern="100" dirty="0">
                          <a:solidFill>
                            <a:schemeClr val="tx1"/>
                          </a:solidFill>
                          <a:effectLst/>
                        </a:rPr>
                        <a:t>Overzicht geven van producten die af moeten zijn.</a:t>
                      </a:r>
                      <a:endParaRPr lang="nl-NL" sz="1600" b="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646809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600" kern="100" dirty="0">
                          <a:effectLst/>
                        </a:rPr>
                        <a:t>9.30</a:t>
                      </a:r>
                      <a:endParaRPr lang="nl-NL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600" b="0" kern="100" dirty="0">
                          <a:solidFill>
                            <a:schemeClr val="tx1"/>
                          </a:solidFill>
                          <a:effectLst/>
                        </a:rPr>
                        <a:t>Blokje Interviewtechnieken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600" b="0" kern="100" dirty="0">
                          <a:solidFill>
                            <a:schemeClr val="tx1"/>
                          </a:solidFill>
                          <a:effectLst/>
                        </a:rPr>
                        <a:t>Verdere voorbereiding van gesprek: wie gaat wat doen?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600" b="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nl-NL" sz="1600" b="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38579296"/>
                  </a:ext>
                </a:extLst>
              </a:tr>
            </a:tbl>
          </a:graphicData>
        </a:graphic>
      </p:graphicFrame>
      <p:sp>
        <p:nvSpPr>
          <p:cNvPr id="5" name="Tekstvak 4">
            <a:extLst>
              <a:ext uri="{FF2B5EF4-FFF2-40B4-BE49-F238E27FC236}">
                <a16:creationId xmlns:a16="http://schemas.microsoft.com/office/drawing/2014/main" id="{1F5715A4-8241-CBEC-F4A7-C9D5079693F8}"/>
              </a:ext>
            </a:extLst>
          </p:cNvPr>
          <p:cNvSpPr txBox="1"/>
          <p:nvPr/>
        </p:nvSpPr>
        <p:spPr>
          <a:xfrm>
            <a:off x="6778336" y="409751"/>
            <a:ext cx="4021282" cy="2308324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nl-NL" dirty="0"/>
              <a:t>Blok 1: deskresearch </a:t>
            </a:r>
          </a:p>
          <a:p>
            <a:r>
              <a:rPr lang="nl-NL" dirty="0"/>
              <a:t>1. Wat is dat en wat gaan jullie onderzoeken?</a:t>
            </a:r>
          </a:p>
          <a:p>
            <a:r>
              <a:rPr lang="nl-NL" dirty="0"/>
              <a:t>2. Doelgroepanalyse </a:t>
            </a:r>
          </a:p>
          <a:p>
            <a:r>
              <a:rPr lang="nl-NL" dirty="0"/>
              <a:t>In wiki vind je een presentatie en in het  </a:t>
            </a:r>
            <a:r>
              <a:rPr lang="nl-NL" dirty="0" err="1"/>
              <a:t>teamskanaal</a:t>
            </a:r>
            <a:r>
              <a:rPr lang="nl-NL" dirty="0"/>
              <a:t> ‘Project evenementen’ vind je een kennisclip. Ook op wiki vind je de opdracht.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59801730-E5FD-AF63-0749-4A75162B2367}"/>
              </a:ext>
            </a:extLst>
          </p:cNvPr>
          <p:cNvSpPr txBox="1"/>
          <p:nvPr/>
        </p:nvSpPr>
        <p:spPr>
          <a:xfrm>
            <a:off x="6778336" y="3429000"/>
            <a:ext cx="4021282" cy="923330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r>
              <a:rPr lang="nl-NL" dirty="0"/>
              <a:t>Blok 2: groepjes gaan op pad voor kennismakingsgesprek met de opdrachtgever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D095D978-2864-EDED-9B23-61AAA0D8E680}"/>
              </a:ext>
            </a:extLst>
          </p:cNvPr>
          <p:cNvSpPr txBox="1"/>
          <p:nvPr/>
        </p:nvSpPr>
        <p:spPr>
          <a:xfrm>
            <a:off x="6778336" y="5023049"/>
            <a:ext cx="4021282" cy="1469826"/>
          </a:xfrm>
          <a:prstGeom prst="rect">
            <a:avLst/>
          </a:prstGeom>
          <a:solidFill>
            <a:schemeClr val="accent4"/>
          </a:solidFill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Blok 3: theorie </a:t>
            </a:r>
            <a:r>
              <a:rPr lang="nl-NL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Imaginering</a:t>
            </a:r>
            <a:endParaRPr lang="nl-NL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Presentatie in wiki met uitleg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In de presentatie zit een opdracht die je per groep maakt. </a:t>
            </a:r>
          </a:p>
        </p:txBody>
      </p:sp>
    </p:spTree>
    <p:extLst>
      <p:ext uri="{BB962C8B-B14F-4D97-AF65-F5344CB8AC3E}">
        <p14:creationId xmlns:p14="http://schemas.microsoft.com/office/powerpoint/2010/main" val="1525193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3AE2D44E-1B13-5FFD-F34E-A81FFE9C4B71}"/>
              </a:ext>
            </a:extLst>
          </p:cNvPr>
          <p:cNvSpPr txBox="1"/>
          <p:nvPr/>
        </p:nvSpPr>
        <p:spPr>
          <a:xfrm>
            <a:off x="741218" y="758537"/>
            <a:ext cx="4021282" cy="2308324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nl-NL" dirty="0"/>
              <a:t>Blok deskresearch </a:t>
            </a:r>
          </a:p>
          <a:p>
            <a:r>
              <a:rPr lang="nl-NL" dirty="0"/>
              <a:t>1. Wat is dat en wat gaan jullie onderzoeken?</a:t>
            </a:r>
          </a:p>
          <a:p>
            <a:r>
              <a:rPr lang="nl-NL" dirty="0"/>
              <a:t>2. Doelgroepanalyse </a:t>
            </a:r>
          </a:p>
          <a:p>
            <a:r>
              <a:rPr lang="nl-NL" dirty="0"/>
              <a:t>In wiki vind je een presentatie en in het  </a:t>
            </a:r>
            <a:r>
              <a:rPr lang="nl-NL" dirty="0" err="1"/>
              <a:t>teamskanaal</a:t>
            </a:r>
            <a:r>
              <a:rPr lang="nl-NL" dirty="0"/>
              <a:t> ‘Project evenementen’ vind je een kennisclip. Ook op wiki vind je de opdracht.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90828EA5-9FEE-5615-7623-7F36AB1F25C0}"/>
              </a:ext>
            </a:extLst>
          </p:cNvPr>
          <p:cNvSpPr txBox="1"/>
          <p:nvPr/>
        </p:nvSpPr>
        <p:spPr>
          <a:xfrm>
            <a:off x="5077691" y="737756"/>
            <a:ext cx="4135582" cy="5078313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nl-NL" b="1" dirty="0"/>
              <a:t>Minimaal informatie over: </a:t>
            </a:r>
          </a:p>
          <a:p>
            <a:r>
              <a:rPr lang="nl-NL" dirty="0"/>
              <a:t>a. Bedrijf: </a:t>
            </a:r>
          </a:p>
          <a:p>
            <a:r>
              <a:rPr lang="nl-NL" dirty="0"/>
              <a:t>- Doel</a:t>
            </a:r>
          </a:p>
          <a:p>
            <a:r>
              <a:rPr lang="nl-NL" dirty="0"/>
              <a:t>- Missie</a:t>
            </a:r>
          </a:p>
          <a:p>
            <a:r>
              <a:rPr lang="nl-NL" dirty="0"/>
              <a:t>- Visie</a:t>
            </a:r>
          </a:p>
          <a:p>
            <a:r>
              <a:rPr lang="nl-NL" dirty="0"/>
              <a:t>- Grootte</a:t>
            </a:r>
          </a:p>
          <a:p>
            <a:r>
              <a:rPr lang="nl-NL" dirty="0"/>
              <a:t>- Doelgroep van het bedrijf </a:t>
            </a:r>
          </a:p>
          <a:p>
            <a:endParaRPr lang="nl-NL" dirty="0"/>
          </a:p>
          <a:p>
            <a:r>
              <a:rPr lang="nl-NL" dirty="0"/>
              <a:t>b. Doelgroepanalyse voor je evenement: </a:t>
            </a:r>
          </a:p>
          <a:p>
            <a:r>
              <a:rPr lang="nl-NL" dirty="0"/>
              <a:t>- Demografisch gegevens</a:t>
            </a:r>
          </a:p>
          <a:p>
            <a:r>
              <a:rPr lang="nl-NL" dirty="0"/>
              <a:t>- Psychografisch gegevens </a:t>
            </a:r>
          </a:p>
          <a:p>
            <a:r>
              <a:rPr lang="nl-NL" dirty="0"/>
              <a:t>- Geografisch gegevens </a:t>
            </a:r>
          </a:p>
          <a:p>
            <a:endParaRPr lang="nl-NL" dirty="0"/>
          </a:p>
          <a:p>
            <a:r>
              <a:rPr lang="nl-NL" dirty="0"/>
              <a:t>c. Wat doen anderen? </a:t>
            </a:r>
          </a:p>
          <a:p>
            <a:r>
              <a:rPr lang="nl-NL" dirty="0"/>
              <a:t>Zoek minimaal 3 soortgelijke organisaties of bedrijven en onderzoek wat zij doen/organiseren. </a:t>
            </a:r>
          </a:p>
          <a:p>
            <a:endParaRPr lang="nl-NL" dirty="0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B7F00A00-9168-BC0B-97D9-D46816FB6421}"/>
              </a:ext>
            </a:extLst>
          </p:cNvPr>
          <p:cNvSpPr txBox="1"/>
          <p:nvPr/>
        </p:nvSpPr>
        <p:spPr>
          <a:xfrm>
            <a:off x="9528464" y="758537"/>
            <a:ext cx="1922318" cy="39703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dirty="0"/>
              <a:t>Zorg dat je deze deelopdracht vandaag zo ver mogelijk af krijgt. </a:t>
            </a:r>
          </a:p>
          <a:p>
            <a:endParaRPr lang="nl-NL" dirty="0"/>
          </a:p>
          <a:p>
            <a:r>
              <a:rPr lang="nl-NL" dirty="0"/>
              <a:t>Zet het word-document onder naam Deskresearch in jullie map bestanden voor feedback van docenten. </a:t>
            </a:r>
          </a:p>
          <a:p>
            <a:endParaRPr lang="nl-NL" dirty="0"/>
          </a:p>
        </p:txBody>
      </p:sp>
      <p:pic>
        <p:nvPicPr>
          <p:cNvPr id="7" name="Graphic 6" descr="Badge: 1 silhouet">
            <a:extLst>
              <a:ext uri="{FF2B5EF4-FFF2-40B4-BE49-F238E27FC236}">
                <a16:creationId xmlns:a16="http://schemas.microsoft.com/office/drawing/2014/main" id="{1F2A43B0-9E6D-1E1C-7ADE-0411561BDB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51164" y="3276912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7165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B146DE05-BDB2-F56C-C8FF-2174A327CCC8}"/>
              </a:ext>
            </a:extLst>
          </p:cNvPr>
          <p:cNvSpPr txBox="1"/>
          <p:nvPr/>
        </p:nvSpPr>
        <p:spPr>
          <a:xfrm>
            <a:off x="886690" y="987137"/>
            <a:ext cx="4021282" cy="923330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r>
              <a:rPr lang="nl-NL" dirty="0"/>
              <a:t>Groepjes gaan op pad voor kennismakingsgesprek met de opdrachtgever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E7BEC92A-C381-E897-7743-501C93F512B8}"/>
              </a:ext>
            </a:extLst>
          </p:cNvPr>
          <p:cNvSpPr txBox="1"/>
          <p:nvPr/>
        </p:nvSpPr>
        <p:spPr>
          <a:xfrm>
            <a:off x="5216239" y="889843"/>
            <a:ext cx="4135582" cy="4247317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/>
              <a:t>Zorg dat je goed bent voorbereid. </a:t>
            </a:r>
          </a:p>
          <a:p>
            <a:endParaRPr lang="nl-NL" dirty="0"/>
          </a:p>
          <a:p>
            <a:r>
              <a:rPr lang="nl-NL" dirty="0"/>
              <a:t>Ben op tijd.</a:t>
            </a:r>
          </a:p>
          <a:p>
            <a:endParaRPr lang="nl-NL" dirty="0"/>
          </a:p>
          <a:p>
            <a:r>
              <a:rPr lang="nl-NL" dirty="0"/>
              <a:t>Hou je aan de taken en rollen </a:t>
            </a:r>
            <a:r>
              <a:rPr lang="nl-NL" dirty="0" err="1"/>
              <a:t>zoasl</a:t>
            </a:r>
            <a:r>
              <a:rPr lang="nl-NL" dirty="0"/>
              <a:t> je die hebt afgesproken.</a:t>
            </a:r>
          </a:p>
          <a:p>
            <a:endParaRPr lang="nl-NL" dirty="0"/>
          </a:p>
          <a:p>
            <a:r>
              <a:rPr lang="nl-NL" dirty="0"/>
              <a:t>Check de eindtijd.</a:t>
            </a:r>
          </a:p>
          <a:p>
            <a:endParaRPr lang="nl-NL" dirty="0"/>
          </a:p>
          <a:p>
            <a:r>
              <a:rPr lang="nl-NL" dirty="0"/>
              <a:t>Zorg dat je zoveel mogelijk informatie krijgt. </a:t>
            </a:r>
          </a:p>
          <a:p>
            <a:endParaRPr lang="nl-NL" dirty="0"/>
          </a:p>
          <a:p>
            <a:r>
              <a:rPr lang="nl-NL" dirty="0"/>
              <a:t>Stel open vragen en vraag DOOOORRRR</a:t>
            </a:r>
            <a:r>
              <a:rPr lang="nl-NL" b="1" dirty="0"/>
              <a:t>. </a:t>
            </a:r>
          </a:p>
          <a:p>
            <a:endParaRPr lang="nl-NL" b="1" dirty="0"/>
          </a:p>
          <a:p>
            <a:endParaRPr lang="nl-NL" dirty="0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E2E30055-4405-6FCC-99A8-7ED2276BA662}"/>
              </a:ext>
            </a:extLst>
          </p:cNvPr>
          <p:cNvSpPr txBox="1"/>
          <p:nvPr/>
        </p:nvSpPr>
        <p:spPr>
          <a:xfrm>
            <a:off x="9660088" y="889843"/>
            <a:ext cx="1922318" cy="452431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dirty="0"/>
              <a:t>Zorg dat er duidelijke aantekeningen van het gesprek zijn. </a:t>
            </a:r>
          </a:p>
          <a:p>
            <a:endParaRPr lang="nl-NL" dirty="0"/>
          </a:p>
          <a:p>
            <a:r>
              <a:rPr lang="nl-NL" dirty="0"/>
              <a:t>Zet het word-document onder naam Kennismaking opdrachtgever in jullie map bestanden voor feedback van docenten. </a:t>
            </a:r>
          </a:p>
          <a:p>
            <a:endParaRPr lang="nl-NL" dirty="0"/>
          </a:p>
        </p:txBody>
      </p:sp>
      <p:pic>
        <p:nvPicPr>
          <p:cNvPr id="7" name="Graphic 6" descr="Badge silhouet">
            <a:extLst>
              <a:ext uri="{FF2B5EF4-FFF2-40B4-BE49-F238E27FC236}">
                <a16:creationId xmlns:a16="http://schemas.microsoft.com/office/drawing/2014/main" id="{2ED3E8D3-7F47-0CF6-90D4-6910953D35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86690" y="223760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8368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7CADDE1F-F405-8846-4DEB-6307CA4616A9}"/>
              </a:ext>
            </a:extLst>
          </p:cNvPr>
          <p:cNvSpPr txBox="1"/>
          <p:nvPr/>
        </p:nvSpPr>
        <p:spPr>
          <a:xfrm>
            <a:off x="637309" y="679649"/>
            <a:ext cx="4021282" cy="2267737"/>
          </a:xfrm>
          <a:prstGeom prst="rect">
            <a:avLst/>
          </a:prstGeom>
          <a:solidFill>
            <a:schemeClr val="accent4"/>
          </a:solidFill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Blok theorie: </a:t>
            </a:r>
            <a:r>
              <a:rPr lang="nl-NL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Imaginering</a:t>
            </a:r>
            <a:endParaRPr lang="nl-NL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Presentatie in wiki onder het kopje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Fase 1 en 2 &gt; Concept ontwerpen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nl-NL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In de presentatie zit een opdracht die je per groep maakt. 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38E687DA-09AD-B985-5BF7-DB534021079C}"/>
              </a:ext>
            </a:extLst>
          </p:cNvPr>
          <p:cNvSpPr txBox="1"/>
          <p:nvPr/>
        </p:nvSpPr>
        <p:spPr>
          <a:xfrm>
            <a:off x="5036127" y="679649"/>
            <a:ext cx="4135582" cy="2031325"/>
          </a:xfrm>
          <a:prstGeom prst="rect">
            <a:avLst/>
          </a:prstGeom>
          <a:noFill/>
          <a:ln>
            <a:solidFill>
              <a:schemeClr val="accent4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nl-NL" b="1" dirty="0"/>
              <a:t>Wat ga je doen:</a:t>
            </a:r>
          </a:p>
          <a:p>
            <a:pPr marL="342900" indent="-342900">
              <a:buAutoNum type="alphaLcPeriod"/>
            </a:pPr>
            <a:r>
              <a:rPr lang="nl-NL" dirty="0"/>
              <a:t>Presentatie doorlopen en de filmpjes bekijken. </a:t>
            </a:r>
          </a:p>
          <a:p>
            <a:pPr marL="342900" indent="-342900">
              <a:buAutoNum type="alphaLcPeriod"/>
            </a:pPr>
            <a:endParaRPr lang="nl-NL" dirty="0"/>
          </a:p>
          <a:p>
            <a:r>
              <a:rPr lang="nl-NL" dirty="0"/>
              <a:t>b. De opdrachten in de presentatie maken en opschrijven. </a:t>
            </a:r>
          </a:p>
          <a:p>
            <a:endParaRPr lang="nl-NL" dirty="0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2D2207ED-31B0-3341-6CB3-D4CE8A9B25F8}"/>
              </a:ext>
            </a:extLst>
          </p:cNvPr>
          <p:cNvSpPr txBox="1"/>
          <p:nvPr/>
        </p:nvSpPr>
        <p:spPr>
          <a:xfrm>
            <a:off x="9632373" y="679649"/>
            <a:ext cx="1922318" cy="397031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dirty="0"/>
              <a:t>Zorg dat er duidelijke aantekeningen van de opdracht.  </a:t>
            </a:r>
          </a:p>
          <a:p>
            <a:endParaRPr lang="nl-NL" dirty="0"/>
          </a:p>
          <a:p>
            <a:r>
              <a:rPr lang="nl-NL" dirty="0"/>
              <a:t>Zet het word-document onder naam </a:t>
            </a:r>
            <a:r>
              <a:rPr lang="nl-NL" dirty="0" err="1"/>
              <a:t>Imageneering</a:t>
            </a:r>
            <a:r>
              <a:rPr lang="nl-NL" dirty="0"/>
              <a:t> in jullie map bestanden voor feedback van docenten. </a:t>
            </a:r>
          </a:p>
          <a:p>
            <a:endParaRPr lang="nl-NL" dirty="0"/>
          </a:p>
        </p:txBody>
      </p:sp>
      <p:pic>
        <p:nvPicPr>
          <p:cNvPr id="6" name="Graphic 5" descr="Badge 3 silhouet">
            <a:extLst>
              <a:ext uri="{FF2B5EF4-FFF2-40B4-BE49-F238E27FC236}">
                <a16:creationId xmlns:a16="http://schemas.microsoft.com/office/drawing/2014/main" id="{4D27DB3E-AFE0-24A7-1583-EE9D6213A4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37309" y="342900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2492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991D05-D041-6254-9F1B-562A2BF6BE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Maak nu samen met je groep je eigen programma voor vandaag. 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1A071308-DC88-0D63-BAF4-85BF2388BB7B}"/>
              </a:ext>
            </a:extLst>
          </p:cNvPr>
          <p:cNvSpPr txBox="1"/>
          <p:nvPr/>
        </p:nvSpPr>
        <p:spPr>
          <a:xfrm>
            <a:off x="1007918" y="2015836"/>
            <a:ext cx="4114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Neem daarin dus mee: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Op bezoek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Deskresearch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Imagenering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/>
          </a:p>
          <a:p>
            <a:r>
              <a:rPr lang="nl-NL" dirty="0"/>
              <a:t>Verdeling over het team en de tijd mogen jullie zelf bepalen. </a:t>
            </a:r>
          </a:p>
          <a:p>
            <a:endParaRPr lang="nl-NL" dirty="0"/>
          </a:p>
          <a:p>
            <a:r>
              <a:rPr lang="nl-NL" dirty="0"/>
              <a:t>Pauzes en eindtijd 13.45 uur staat vast </a:t>
            </a:r>
            <a:r>
              <a:rPr lang="nl-NL" dirty="0">
                <a:sym typeface="Wingdings" panose="05000000000000000000" pitchFamily="2" charset="2"/>
              </a:rPr>
              <a:t> </a:t>
            </a:r>
          </a:p>
          <a:p>
            <a:endParaRPr lang="nl-NL" dirty="0">
              <a:sym typeface="Wingdings" panose="05000000000000000000" pitchFamily="2" charset="2"/>
            </a:endParaRPr>
          </a:p>
          <a:p>
            <a:endParaRPr lang="nl-NL" dirty="0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2767177F-971B-DC7E-1160-57B019275D74}"/>
              </a:ext>
            </a:extLst>
          </p:cNvPr>
          <p:cNvSpPr txBox="1"/>
          <p:nvPr/>
        </p:nvSpPr>
        <p:spPr>
          <a:xfrm>
            <a:off x="5839691" y="2015836"/>
            <a:ext cx="5101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i="1" dirty="0"/>
              <a:t>Schrijf dit programma incl. taakverdeling op en lever in bij Pascalle. </a:t>
            </a:r>
          </a:p>
        </p:txBody>
      </p:sp>
      <p:sp>
        <p:nvSpPr>
          <p:cNvPr id="5" name="Tekstballon: rechthoek met afgeronde hoeken 4">
            <a:extLst>
              <a:ext uri="{FF2B5EF4-FFF2-40B4-BE49-F238E27FC236}">
                <a16:creationId xmlns:a16="http://schemas.microsoft.com/office/drawing/2014/main" id="{4294110F-AA7D-61A2-B9A4-01A1F736662F}"/>
              </a:ext>
            </a:extLst>
          </p:cNvPr>
          <p:cNvSpPr/>
          <p:nvPr/>
        </p:nvSpPr>
        <p:spPr>
          <a:xfrm>
            <a:off x="7200900" y="3723996"/>
            <a:ext cx="3512127" cy="2150918"/>
          </a:xfrm>
          <a:prstGeom prst="wedgeRoundRectCallout">
            <a:avLst>
              <a:gd name="adj1" fmla="val -145981"/>
              <a:gd name="adj2" fmla="val -102717"/>
              <a:gd name="adj3" fmla="val 16667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Tip: maak de opdrachten dus als losse word-documenten. Sla die op in jullie map in teams &gt; allemaal bruikbaar voor jullie verslag! </a:t>
            </a:r>
          </a:p>
        </p:txBody>
      </p:sp>
    </p:spTree>
    <p:extLst>
      <p:ext uri="{BB962C8B-B14F-4D97-AF65-F5344CB8AC3E}">
        <p14:creationId xmlns:p14="http://schemas.microsoft.com/office/powerpoint/2010/main" val="1293463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058B52-F079-C8CF-D0ED-018AB1400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Tijd over?</a:t>
            </a:r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F9ED06C9-9874-2CCE-048F-966892536434}"/>
              </a:ext>
            </a:extLst>
          </p:cNvPr>
          <p:cNvSpPr/>
          <p:nvPr/>
        </p:nvSpPr>
        <p:spPr>
          <a:xfrm>
            <a:off x="838200" y="1715894"/>
            <a:ext cx="422936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Wiki bekijken </a:t>
            </a:r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60BE28FA-55F3-B345-4B94-632AD8C8F00B}"/>
              </a:ext>
            </a:extLst>
          </p:cNvPr>
          <p:cNvSpPr/>
          <p:nvPr/>
        </p:nvSpPr>
        <p:spPr>
          <a:xfrm>
            <a:off x="838200" y="3626454"/>
            <a:ext cx="9137566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Samenwerkingsovereenkomst </a:t>
            </a:r>
          </a:p>
          <a:p>
            <a:pPr algn="ctr"/>
            <a:r>
              <a:rPr lang="nl-NL" sz="54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samen afmaken: Belbin</a:t>
            </a: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8A0B132B-51EB-EF6F-39D5-977B52F3B615}"/>
              </a:ext>
            </a:extLst>
          </p:cNvPr>
          <p:cNvSpPr/>
          <p:nvPr/>
        </p:nvSpPr>
        <p:spPr>
          <a:xfrm>
            <a:off x="6254598" y="525485"/>
            <a:ext cx="4697422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54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+ kwaliteiten en valkuilen </a:t>
            </a:r>
          </a:p>
          <a:p>
            <a:pPr algn="ctr"/>
            <a:r>
              <a:rPr lang="nl-NL" sz="54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opdracht 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6147292A-D284-4E80-568C-BFFB8D416C42}"/>
              </a:ext>
            </a:extLst>
          </p:cNvPr>
          <p:cNvSpPr txBox="1"/>
          <p:nvPr/>
        </p:nvSpPr>
        <p:spPr>
          <a:xfrm>
            <a:off x="868643" y="5998678"/>
            <a:ext cx="10771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Belbin en Kwaliteiten en valkuilen: info staat op wiki.  </a:t>
            </a:r>
          </a:p>
        </p:txBody>
      </p:sp>
    </p:spTree>
    <p:extLst>
      <p:ext uri="{BB962C8B-B14F-4D97-AF65-F5344CB8AC3E}">
        <p14:creationId xmlns:p14="http://schemas.microsoft.com/office/powerpoint/2010/main" val="3511546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A9ACCE-5E69-3B82-4ADE-0E56E39F8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Effe terug naar woensdag! 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3143AB6-A366-91ED-F50D-3E5D265A1BE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375252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0BE8799-DFCD-FABC-8F3B-F09FBF27E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Zoek op, bespreek met elkaar en presenteer over 5 minuten: 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90AE65DE-891E-8189-E13A-075A209E54A1}"/>
              </a:ext>
            </a:extLst>
          </p:cNvPr>
          <p:cNvSpPr txBox="1"/>
          <p:nvPr/>
        </p:nvSpPr>
        <p:spPr>
          <a:xfrm>
            <a:off x="838200" y="1831406"/>
            <a:ext cx="8434821" cy="46614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Groep 1: prehistorisch dorp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geef uitleg over opdracht en wat zijn de eindproducten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wat is belangrijk bij jullie samenwerking als groep / projectteam?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Groep 2: Yuverta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Wat is de planning en wat zijn serieuze deadlines?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Wat is de relatie tussen ‘Belbin’ en samenwerkingsovereenkomst?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Groep 3: </a:t>
            </a:r>
            <a:r>
              <a:rPr lang="nl-NL" kern="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Sustainable</a:t>
            </a:r>
            <a:r>
              <a:rPr lang="nl-NL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walk </a:t>
            </a:r>
            <a:endParaRPr lang="nl-NL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Wat zijn de belangrijkste zaken bij het organiseren van een evenement?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Wat hebben we bij de eerste oriëntatie (deskresearch) onderzocht en waarom is die informatie belangrijk? </a:t>
            </a:r>
          </a:p>
        </p:txBody>
      </p:sp>
    </p:spTree>
    <p:extLst>
      <p:ext uri="{BB962C8B-B14F-4D97-AF65-F5344CB8AC3E}">
        <p14:creationId xmlns:p14="http://schemas.microsoft.com/office/powerpoint/2010/main" val="2284704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651</Words>
  <Application>Microsoft Office PowerPoint</Application>
  <PresentationFormat>Breedbeeld</PresentationFormat>
  <Paragraphs>103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Kantoorthema</vt:lpstr>
      <vt:lpstr>Programma van vandaag</vt:lpstr>
      <vt:lpstr>Programma</vt:lpstr>
      <vt:lpstr>PowerPoint-presentatie</vt:lpstr>
      <vt:lpstr>PowerPoint-presentatie</vt:lpstr>
      <vt:lpstr>PowerPoint-presentatie</vt:lpstr>
      <vt:lpstr>Maak nu samen met je groep je eigen programma voor vandaag. </vt:lpstr>
      <vt:lpstr>Tijd over?</vt:lpstr>
      <vt:lpstr>Effe terug naar woensdag! </vt:lpstr>
      <vt:lpstr>Zoek op, bespreek met elkaar en presenteer over 5 minuten: </vt:lpstr>
      <vt:lpstr>NU  Blokje Interviewtechnieken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Programma van vandaag</dc:title>
  <dc:creator>Pascalle Cup</dc:creator>
  <cp:lastModifiedBy>Pascalle Cup</cp:lastModifiedBy>
  <cp:revision>1</cp:revision>
  <dcterms:created xsi:type="dcterms:W3CDTF">2023-09-07T18:37:58Z</dcterms:created>
  <dcterms:modified xsi:type="dcterms:W3CDTF">2023-09-07T19:49:38Z</dcterms:modified>
</cp:coreProperties>
</file>